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7" r:id="rId12"/>
    <p:sldId id="298" r:id="rId13"/>
    <p:sldId id="299" r:id="rId14"/>
    <p:sldId id="300" r:id="rId15"/>
    <p:sldId id="301" r:id="rId16"/>
    <p:sldId id="295" r:id="rId17"/>
    <p:sldId id="296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262" r:id="rId29"/>
    <p:sldId id="263" r:id="rId30"/>
    <p:sldId id="264" r:id="rId31"/>
    <p:sldId id="265" r:id="rId32"/>
    <p:sldId id="266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7" r:id="rId63"/>
    <p:sldId id="328" r:id="rId64"/>
    <p:sldId id="329" r:id="rId65"/>
    <p:sldId id="325" r:id="rId66"/>
    <p:sldId id="326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2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B9AE-8415-4D91-C703-A9C0BE027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03086-AC56-75EC-AAE9-1FFB1865E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0283-A3C4-D2BD-5992-1045950A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3D974-E3B2-EF4B-F4A2-D38C0639A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07767-AEEC-9E05-5249-5B15E522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7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B1BE-D0C3-0454-5B59-117D9242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B043A-773B-CD6A-4C96-0A56DBB2D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C81FC-8704-1972-2A8A-79CBA7F5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811EE-56AD-138E-BB65-12636865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77B4A-6372-3987-BBC1-33D5C554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6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D66192-7DCA-1DCF-0311-89C1BDCFE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CEA7D-C672-4383-76EA-CEF8827AC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8CF0-9711-86F1-E7BD-7E243D65B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03CE-0C50-AB67-CC05-CA66F4F9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DA672-5748-8A31-D3D9-80604E16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EB6D-3277-5303-0D70-CF120874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0A602-AB26-E2DC-E03F-4CC501595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93356-9F7D-1C8A-7B73-662B38CF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71701-861F-2C78-7E3F-0F16A1D8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15329-9C2F-BAB7-2685-C1FCB16A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8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BBF7-2FF8-DC90-02B5-B9D0C3E9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572C3-73F9-E9DB-3020-FBDE96D40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6DF4E-0AED-17D9-C995-5BE8CBC1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F72F-22A5-E764-573F-4A7015C0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35360-F35E-F85A-C65B-6FA0597A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6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D42EF-E0E0-F730-5D1E-2F58E512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8DA30-4CEE-50C2-152C-BCDB0A119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717DD-0F16-504C-C44C-74C6D4047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8B11-7473-6CF5-6D6B-3A598AE2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8208-4B62-C1A1-2AB7-CFC08004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4505A-368F-3760-2959-C64AA8E9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3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6597-530A-0633-8B59-D0ADB89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FCB13-7D4C-9A57-4A3E-396FEA547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B1D9A-A355-96F6-379B-165341404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53F19-1602-7050-BDD9-39209337E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7D86F-0E03-A455-CAE4-F9DC0C209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929B5D-742F-AFD6-804F-EA51B99E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74163-19F0-C601-7FA5-C2347B77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4EB29-12B4-88B0-46D2-978CD113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1990-F826-97FC-A6BE-2B9A7A62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886B5-C813-B782-5578-744DAD56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584F6-186E-3294-A900-945C5A59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26E03-5905-DF8F-CC34-536A9891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3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12411D-6E4F-4EB5-BEE7-F54E0971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8A202-A6BC-DF45-4C95-92C61574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38D89-2D12-3A21-F1F3-C9EE03E4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7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E5B6-F1AC-00A8-8AED-01D546B7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8D46-900D-D5B2-AD38-4A340171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907EE-3F00-7735-F2C7-2E962F218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5A046-69EB-098F-785B-76B73A1B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D2961-CCA2-323C-E877-D1681BB9F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10952-FCA8-8BCA-B883-1CA71168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2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BC2E-C645-7A9E-B681-B7A6F49E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13A10-CFC3-FB8A-C9FB-942F58FDE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B3BE1-0508-18FD-AC4B-4233648C5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9C082-AFBC-578E-D620-5720B64A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5FB6F-5998-F2E7-0361-AAFAF586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49715-C860-DAA0-28C3-C08131A4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1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F99738-C503-5761-A997-CC2A274A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6E404-5409-5302-93F3-2B05764E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78E4F-8368-E43F-DC78-DF7B8C068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BADC7-58AE-4F66-9DF6-F99CE7D56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DA9ED-F731-293B-65A4-B18EBAFE6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6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E884A-A67B-B698-799E-37670A9D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00" y="0"/>
            <a:ext cx="1048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7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4B994-1C17-42B0-7170-FBF3A08C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22" y="0"/>
            <a:ext cx="10585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7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1E4C9-D762-7F21-DF8B-F7118482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48" y="0"/>
            <a:ext cx="979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5FCC8-B6B0-2DD0-1F3E-1EBC29EC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18" y="0"/>
            <a:ext cx="10278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65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5ADB9-0181-DA36-75AD-45EFA894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28587"/>
            <a:ext cx="112204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0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657BE-BE6C-C73E-C2D8-26E5B584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85" y="0"/>
            <a:ext cx="10736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5996B-1C97-21DE-6CD3-230D972F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24" y="0"/>
            <a:ext cx="10142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9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186EC-B1A4-A823-2456-A6D1553F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42" y="0"/>
            <a:ext cx="979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04B148-EDE7-BC21-CBF3-3C95061C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66" y="0"/>
            <a:ext cx="10209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80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5A002-A15E-23DD-E305-E1541E7A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95" y="0"/>
            <a:ext cx="9108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2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4E51A-35B3-9181-DEC8-D026904E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04787"/>
            <a:ext cx="111156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4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1DFCB-9049-8EC8-C680-E7B12B43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88" y="0"/>
            <a:ext cx="10260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44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AD0AF-4EEC-E1E8-0496-49C8C476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64" y="0"/>
            <a:ext cx="9561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00A46-A7A9-EA47-713C-0DA3CEED2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04812"/>
            <a:ext cx="111442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32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175CC-872C-5AAC-986D-45FC2DB9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63" y="0"/>
            <a:ext cx="10208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33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102D2-B751-6D86-065C-ADCD355F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7" y="0"/>
            <a:ext cx="1065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8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2AF0F-DF25-0E49-7DA0-0975CFA9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94" y="0"/>
            <a:ext cx="10418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8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F88C4-1730-9E57-275F-AC0977C6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91" y="0"/>
            <a:ext cx="8800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9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BEA83-1236-E23B-9828-BD4A84288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90500"/>
            <a:ext cx="1105852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4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998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CD37D-BC3E-E56F-5FF5-DD1C8DC6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3" y="0"/>
            <a:ext cx="10454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16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0EB67-2D82-D416-C758-3F7E53E9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72" y="0"/>
            <a:ext cx="10256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9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A5284-2D3D-0182-029B-0028D263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77" y="0"/>
            <a:ext cx="10008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5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E6788-B6D1-AFAB-E9E1-AF676111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14" y="0"/>
            <a:ext cx="10317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67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335C4-507B-9F3E-9BFC-40528DCF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72" y="0"/>
            <a:ext cx="992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55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49CB6-79DA-4E6F-6C12-4D66EB91A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28" y="0"/>
            <a:ext cx="10335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0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B8E9D-0D6E-A2D7-165C-F6855A00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59" y="0"/>
            <a:ext cx="10360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10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844F16-2500-2759-A810-78F46F0B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01" y="0"/>
            <a:ext cx="10120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64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B760B-357D-0238-C948-156FFFFE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21" y="0"/>
            <a:ext cx="10077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21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BD28D-832B-995C-F6AB-96048BB2E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40" y="0"/>
            <a:ext cx="10357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2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D980B-F9BC-117A-F778-D79B43BE6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92" y="0"/>
            <a:ext cx="9998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53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C9555-B0B1-15A5-7285-6AF88D3E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84" y="0"/>
            <a:ext cx="10141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3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DE9F7-E307-C981-34C5-269262BF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6" y="0"/>
            <a:ext cx="83617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17AD64-2008-24F1-9C87-A62D619B319A}"/>
              </a:ext>
            </a:extLst>
          </p:cNvPr>
          <p:cNvSpPr/>
          <p:nvPr/>
        </p:nvSpPr>
        <p:spPr>
          <a:xfrm>
            <a:off x="1656080" y="5984240"/>
            <a:ext cx="1066800" cy="873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0AAEDE-71C6-212A-DEE0-A9DF7DAB5B7E}"/>
              </a:ext>
            </a:extLst>
          </p:cNvPr>
          <p:cNvSpPr/>
          <p:nvPr/>
        </p:nvSpPr>
        <p:spPr>
          <a:xfrm>
            <a:off x="7190105" y="5984240"/>
            <a:ext cx="1066800" cy="873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4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30FE5-4695-B569-8E0C-44F3E8C3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77" y="0"/>
            <a:ext cx="9340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75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CE26A-4D31-EA11-3CA5-05D76B4D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98" y="0"/>
            <a:ext cx="9541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93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9A7CA-B61B-097B-48C3-C1717DE6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55" y="0"/>
            <a:ext cx="10158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6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5DB63-7288-51FD-1E18-6DC837EA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8" y="0"/>
            <a:ext cx="1028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97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E91BC-CB3C-B10D-D51B-DC5385F3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08" y="0"/>
            <a:ext cx="9648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AAB7F-EE90-86C1-7949-400C0C1F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7" y="0"/>
            <a:ext cx="10106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6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E58F4-5B1E-C364-FCCF-37B97CE5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61" y="0"/>
            <a:ext cx="9645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95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C7033-0FED-A745-D19C-20ABC3478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7" y="0"/>
            <a:ext cx="9897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95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02A89-3C0D-A79A-8F89-0473898F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00" y="0"/>
            <a:ext cx="10592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76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1E334-67EC-C06D-8A64-D5A43AB3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30" y="0"/>
            <a:ext cx="9998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98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C1259-74D9-BDC4-8C5B-5CB3837F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75" y="0"/>
            <a:ext cx="960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C141B-1A7B-BD86-0075-8C40AD39E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9525"/>
            <a:ext cx="111633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51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885BA-4E3A-C403-BE8B-121478AA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60" y="0"/>
            <a:ext cx="9731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3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B62E6-7DCC-510A-B13D-6073A0AD7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65" y="0"/>
            <a:ext cx="9994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5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9460A-987E-D87F-00E2-AA0E52D2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64" y="0"/>
            <a:ext cx="9395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27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5FF42-96E7-B365-B092-8F0B88732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06" y="0"/>
            <a:ext cx="9667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22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9DA18-B185-7A63-3526-729A901B4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32" y="0"/>
            <a:ext cx="9562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55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CFBDF-6F88-BF7A-1725-C5361046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3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E39EC0-D2FC-3977-B927-DF88806A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2" y="0"/>
            <a:ext cx="10474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03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0A7F1-D037-E4F4-4148-C8879829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70" y="0"/>
            <a:ext cx="10018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0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AA4C1-7EE7-A438-B891-088D9697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38" y="0"/>
            <a:ext cx="1029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29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D8351-D360-C74F-7AFD-180AE9E9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05" y="0"/>
            <a:ext cx="9816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42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B0D7B-3750-E3BD-18EC-F350728B0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02" y="0"/>
            <a:ext cx="8418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19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9F7B0-5AC3-9B22-AC42-38B60AC4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0"/>
            <a:ext cx="1019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06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10FEF-2510-D0B5-29DE-70CD0DF3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87" y="0"/>
            <a:ext cx="10026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69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B3340-854C-8B6A-03FA-059242D9E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91" y="0"/>
            <a:ext cx="9847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14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86780-26BA-7618-2A68-94C95D51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16" y="0"/>
            <a:ext cx="9420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0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BB251-BFE4-86DE-38DD-24D3721D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92" y="0"/>
            <a:ext cx="9647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2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ECB9E-9895-82D7-8C39-1D64D9B7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28" y="0"/>
            <a:ext cx="1009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43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A0CE3-72BA-723A-C478-4E24EAA4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0"/>
            <a:ext cx="10470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70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78EF0-EC17-1B96-DFB3-B50101D7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71" y="0"/>
            <a:ext cx="973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09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F05B2-92DC-9AD3-60CE-6A911613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0"/>
            <a:ext cx="1057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72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CFC81-3AF1-71B1-53E6-A002876D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41" y="0"/>
            <a:ext cx="9668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7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B78EB-B281-BCC0-8C3D-5EC66CE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93" y="0"/>
            <a:ext cx="10140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84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6E987-FBED-5EC2-7404-BE71D9634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81" y="0"/>
            <a:ext cx="10471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76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57789-B58A-9F30-6910-DDBEC842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17" y="0"/>
            <a:ext cx="10157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377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C08F6-7181-C6E1-BA71-554AEF951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89" y="0"/>
            <a:ext cx="8492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89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AA7C7-CD7F-EE81-D84B-E3E613F2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73" y="0"/>
            <a:ext cx="10477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49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117F3-B57F-6D58-08F0-DFB46890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2" y="0"/>
            <a:ext cx="10723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96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9DA0B-8AB9-12AE-9889-27AE5B94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44" y="0"/>
            <a:ext cx="10557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14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B1D71-1811-9E7C-CAAE-41A89918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86" y="0"/>
            <a:ext cx="9237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747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28D29-BA89-8204-94D6-0E248D33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47" y="0"/>
            <a:ext cx="11138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75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5862A-EADE-F385-67CA-35ED62A4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56" y="0"/>
            <a:ext cx="10747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6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3BED8-B8EC-C94D-608F-28EDE0D5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8" y="0"/>
            <a:ext cx="10663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D2707-8E48-4684-56CD-48832FC8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21" y="0"/>
            <a:ext cx="10713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0</Words>
  <Application>Microsoft Macintosh PowerPoint</Application>
  <PresentationFormat>Widescreen</PresentationFormat>
  <Paragraphs>0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Abid Iqbal</dc:creator>
  <cp:lastModifiedBy>Abeer Irfan</cp:lastModifiedBy>
  <cp:revision>4</cp:revision>
  <dcterms:created xsi:type="dcterms:W3CDTF">2023-10-03T06:37:12Z</dcterms:created>
  <dcterms:modified xsi:type="dcterms:W3CDTF">2023-10-25T05:48:16Z</dcterms:modified>
</cp:coreProperties>
</file>